
<file path=[Content_Types].xml><?xml version="1.0" encoding="utf-8"?>
<Types xmlns="http://schemas.openxmlformats.org/package/2006/content-types">
  <Default Extension="tmp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10BA-80FB-48E6-8342-1CB2B2FD973F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89F9-3F44-497F-8FDF-76DFA1659F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0304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10BA-80FB-48E6-8342-1CB2B2FD973F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89F9-3F44-497F-8FDF-76DFA1659F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6280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10BA-80FB-48E6-8342-1CB2B2FD973F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89F9-3F44-497F-8FDF-76DFA1659F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6584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10BA-80FB-48E6-8342-1CB2B2FD973F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89F9-3F44-497F-8FDF-76DFA1659F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8645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10BA-80FB-48E6-8342-1CB2B2FD973F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89F9-3F44-497F-8FDF-76DFA1659F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5325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10BA-80FB-48E6-8342-1CB2B2FD973F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89F9-3F44-497F-8FDF-76DFA1659F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9634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10BA-80FB-48E6-8342-1CB2B2FD973F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89F9-3F44-497F-8FDF-76DFA1659F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2949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10BA-80FB-48E6-8342-1CB2B2FD973F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89F9-3F44-497F-8FDF-76DFA1659F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7143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10BA-80FB-48E6-8342-1CB2B2FD973F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89F9-3F44-497F-8FDF-76DFA1659F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3883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10BA-80FB-48E6-8342-1CB2B2FD973F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89F9-3F44-497F-8FDF-76DFA1659F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52236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10BA-80FB-48E6-8342-1CB2B2FD973F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89F9-3F44-497F-8FDF-76DFA1659F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6030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710BA-80FB-48E6-8342-1CB2B2FD973F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589F9-3F44-497F-8FDF-76DFA1659F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7941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44" r="794" b="1359"/>
          <a:stretch/>
        </p:blipFill>
        <p:spPr>
          <a:xfrm>
            <a:off x="2390735" y="29208"/>
            <a:ext cx="4413513" cy="67841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116632"/>
            <a:ext cx="218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Уџбеник страна 115.</a:t>
            </a:r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7236296" y="35332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4. 5. 2020.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3339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0384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44" r="794" b="41796"/>
          <a:stretch/>
        </p:blipFill>
        <p:spPr>
          <a:xfrm>
            <a:off x="1115616" y="0"/>
            <a:ext cx="7353203" cy="66693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8996" y="5402358"/>
            <a:ext cx="4700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dirty="0" smtClean="0"/>
              <a:t>70</a:t>
            </a:r>
          </a:p>
          <a:p>
            <a:r>
              <a:rPr lang="sr-Cyrl-RS" sz="2200" dirty="0" smtClean="0"/>
              <a:t>90</a:t>
            </a:r>
          </a:p>
          <a:p>
            <a:r>
              <a:rPr lang="sr-Cyrl-RS" sz="2200" dirty="0" smtClean="0"/>
              <a:t>20</a:t>
            </a:r>
            <a:endParaRPr lang="sr-Latn-R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4211960" y="5402358"/>
            <a:ext cx="4700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dirty="0" smtClean="0"/>
              <a:t>50</a:t>
            </a:r>
          </a:p>
          <a:p>
            <a:r>
              <a:rPr lang="sr-Cyrl-RS" sz="2200" dirty="0" smtClean="0"/>
              <a:t>70</a:t>
            </a:r>
          </a:p>
          <a:p>
            <a:r>
              <a:rPr lang="sr-Cyrl-RS" sz="2200" dirty="0" smtClean="0"/>
              <a:t>90</a:t>
            </a:r>
            <a:endParaRPr lang="sr-Latn-R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6588224" y="5402358"/>
            <a:ext cx="4700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dirty="0" smtClean="0"/>
              <a:t>40</a:t>
            </a:r>
          </a:p>
          <a:p>
            <a:r>
              <a:rPr lang="sr-Cyrl-RS" sz="2200" dirty="0"/>
              <a:t>8</a:t>
            </a:r>
            <a:r>
              <a:rPr lang="sr-Cyrl-RS" sz="2200" dirty="0" smtClean="0"/>
              <a:t>0</a:t>
            </a:r>
          </a:p>
          <a:p>
            <a:r>
              <a:rPr lang="sr-Cyrl-RS" sz="2200" dirty="0"/>
              <a:t>9</a:t>
            </a:r>
            <a:r>
              <a:rPr lang="sr-Cyrl-RS" sz="2200" dirty="0" smtClean="0"/>
              <a:t>0</a:t>
            </a:r>
            <a:endParaRPr lang="sr-Latn-R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4939120" y="3068960"/>
            <a:ext cx="470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dirty="0" smtClean="0"/>
              <a:t>40</a:t>
            </a:r>
            <a:endParaRPr lang="sr-Latn-RS" sz="2200" dirty="0"/>
          </a:p>
        </p:txBody>
      </p:sp>
    </p:spTree>
    <p:extLst>
      <p:ext uri="{BB962C8B-B14F-4D97-AF65-F5344CB8AC3E}">
        <p14:creationId xmlns:p14="http://schemas.microsoft.com/office/powerpoint/2010/main" val="262218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96" t="59606" r="794" b="5253"/>
          <a:stretch/>
        </p:blipFill>
        <p:spPr>
          <a:xfrm>
            <a:off x="35496" y="209532"/>
            <a:ext cx="9012505" cy="50196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9079" y="764704"/>
            <a:ext cx="51010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b="1" dirty="0" smtClean="0"/>
              <a:t>4                                    5                                  3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3967" y="1314174"/>
            <a:ext cx="51796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b="1" dirty="0" smtClean="0"/>
              <a:t>2                                    8                                  9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2503921"/>
            <a:ext cx="1545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89 – 9 = 80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4149080"/>
            <a:ext cx="1545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48 – 8 = 40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40661" y="4653135"/>
            <a:ext cx="3147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Остало је 40 лешника.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12160" y="4810333"/>
            <a:ext cx="1545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78 – 8 = 70</a:t>
            </a:r>
          </a:p>
        </p:txBody>
      </p:sp>
    </p:spTree>
    <p:extLst>
      <p:ext uri="{BB962C8B-B14F-4D97-AF65-F5344CB8AC3E}">
        <p14:creationId xmlns:p14="http://schemas.microsoft.com/office/powerpoint/2010/main" val="3985892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727473"/>
              </p:ext>
            </p:extLst>
          </p:nvPr>
        </p:nvGraphicFramePr>
        <p:xfrm>
          <a:off x="0" y="0"/>
          <a:ext cx="9144000" cy="687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Slide" r:id="rId3" imgW="4571967" imgH="3429060" progId="PowerPoint.Slide.8">
                  <p:embed/>
                </p:oleObj>
              </mc:Choice>
              <mc:Fallback>
                <p:oleObj name="Slide" r:id="rId3" imgW="4571967" imgH="342906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7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817216" y="814083"/>
            <a:ext cx="864096" cy="17278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>
            <a:off x="1249264" y="814083"/>
            <a:ext cx="0" cy="172781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17216" y="1268760"/>
            <a:ext cx="86409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40023" y="1676748"/>
            <a:ext cx="86409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17216" y="2132856"/>
            <a:ext cx="86409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8882" y="800852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>
                <a:solidFill>
                  <a:srgbClr val="FF0000"/>
                </a:solidFill>
              </a:rPr>
              <a:t>Д   </a:t>
            </a:r>
            <a:r>
              <a:rPr lang="sr-Cyrl-RS" sz="3200" b="1" dirty="0" smtClean="0">
                <a:solidFill>
                  <a:srgbClr val="00B0F0"/>
                </a:solidFill>
              </a:rPr>
              <a:t>Ј</a:t>
            </a:r>
            <a:endParaRPr lang="sr-Latn-RS" sz="3200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4290" y="1245639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dirty="0" smtClean="0"/>
              <a:t>4</a:t>
            </a:r>
            <a:r>
              <a:rPr lang="sr-Cyrl-RS" sz="3200" dirty="0" smtClean="0"/>
              <a:t>  3</a:t>
            </a:r>
            <a:endParaRPr lang="sr-Latn-R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234124" y="164933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dirty="0" smtClean="0"/>
              <a:t>3</a:t>
            </a:r>
            <a:endParaRPr lang="sr-Latn-RS" sz="32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95536" y="2132856"/>
            <a:ext cx="1285776" cy="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3528" y="169013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/>
              <a:t>–</a:t>
            </a:r>
            <a:endParaRPr lang="sr-Latn-R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1249905" y="207212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0</a:t>
            </a:r>
            <a:endParaRPr lang="sr-Latn-R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846503" y="207212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dirty="0" smtClean="0"/>
              <a:t>4</a:t>
            </a:r>
            <a:endParaRPr lang="sr-Latn-R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2956938" y="71458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21858" y="957337"/>
            <a:ext cx="34817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771800" y="1269108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flipH="1">
            <a:off x="2737341" y="939341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–</a:t>
            </a:r>
            <a:endParaRPr lang="sr-Latn-R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283968" y="714580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65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67938" y="924624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5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067944" y="1269140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flipH="1">
            <a:off x="4033486" y="955401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–</a:t>
            </a:r>
            <a:endParaRPr lang="sr-Latn-R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508104" y="734118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1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08104" y="924624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1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345785" y="1269140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flipH="1">
            <a:off x="5311327" y="924624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–</a:t>
            </a:r>
            <a:endParaRPr lang="sr-Latn-RS" sz="2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2956938" y="223410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83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58351" y="2448588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3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802215" y="2780928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 flipH="1">
            <a:off x="2737340" y="2448588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–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4251908" y="223410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92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283968" y="2464940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2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4097928" y="2780928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 flipH="1">
            <a:off x="4032628" y="2436012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–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5518390" y="223701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74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526404" y="2448588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4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5345785" y="2809840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 flipH="1">
            <a:off x="5311326" y="2448374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–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950335" y="375973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26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43429" y="3977772"/>
            <a:ext cx="44454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2771800" y="4293096"/>
            <a:ext cx="658651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flipH="1">
            <a:off x="2700378" y="3977772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–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267938" y="373924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47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59922" y="3970077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4067944" y="4308657"/>
            <a:ext cx="64717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 flipH="1">
            <a:off x="4020901" y="3977772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–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526404" y="3767425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59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34420" y="3965886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9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375217" y="4308657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flipH="1">
            <a:off x="5288381" y="3962908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–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26419" y="5085184"/>
            <a:ext cx="7263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Препиши</a:t>
            </a:r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прецизно  у свеску и </a:t>
            </a:r>
            <a:r>
              <a:rPr lang="sr-Cyrl-RS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израчунај</a:t>
            </a:r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Користи квадратиће у свесци.</a:t>
            </a:r>
            <a:r>
              <a:rPr lang="sr-Cyrl-RS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sr-Latn-R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2449" y="5517232"/>
            <a:ext cx="8794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Потруди се да напишеш као што је приказано</a:t>
            </a:r>
            <a:r>
              <a:rPr lang="sr-Cyrl-R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у једном квадратићу  једна цифра или знак</a:t>
            </a:r>
            <a:r>
              <a:rPr lang="sr-Cyrl-R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r-Latn-R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42449" y="5949280"/>
            <a:ext cx="8413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Пиши цифру јединице тачно испод јединице, а цифру десетице тачно испод десетице.</a:t>
            </a:r>
            <a:endParaRPr lang="sr-Latn-R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1757" y="6402671"/>
            <a:ext cx="8809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Разлику </a:t>
            </a:r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упиши у првом реду испод линије. Сликај домаћи задатак и </a:t>
            </a:r>
            <a:r>
              <a:rPr lang="sr-Cyrl-RS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пошаљи</a:t>
            </a:r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учитељици.</a:t>
            </a:r>
            <a:endParaRPr lang="sr-Latn-R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 Box 4"/>
          <p:cNvSpPr txBox="1">
            <a:spLocks noChangeArrowheads="1"/>
          </p:cNvSpPr>
          <p:nvPr/>
        </p:nvSpPr>
        <p:spPr bwMode="auto">
          <a:xfrm>
            <a:off x="2869123" y="0"/>
            <a:ext cx="28666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sr-Cyrl-RS" sz="2800" dirty="0" smtClean="0">
                <a:latin typeface="Arial" charset="0"/>
              </a:rPr>
              <a:t>Домаћи задатак</a:t>
            </a:r>
            <a:endParaRPr lang="sr-Latn-RS" sz="2400" dirty="0">
              <a:latin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516216" y="64740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/>
              <a:t>4</a:t>
            </a:r>
            <a:r>
              <a:rPr lang="sr-Cyrl-RS" sz="2400" b="1" dirty="0" smtClean="0"/>
              <a:t>. </a:t>
            </a:r>
            <a:r>
              <a:rPr lang="sr-Latn-RS" sz="2400" b="1" dirty="0"/>
              <a:t>5</a:t>
            </a:r>
            <a:r>
              <a:rPr lang="sr-Cyrl-RS" sz="2400" b="1" dirty="0" smtClean="0"/>
              <a:t>. 2020</a:t>
            </a:r>
            <a:r>
              <a:rPr lang="sr-Cyrl-RS" sz="2400" b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sr-Latn-R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41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  <p:bldP spid="15" grpId="0"/>
      <p:bldP spid="16" grpId="0"/>
      <p:bldP spid="21" grpId="0"/>
      <p:bldP spid="22" grpId="0"/>
      <p:bldP spid="23" grpId="0"/>
      <p:bldP spid="24" grpId="0"/>
      <p:bldP spid="25" grpId="0"/>
      <p:bldP spid="29" grpId="0"/>
      <p:bldP spid="30" grpId="0"/>
      <p:bldP spid="31" grpId="0"/>
      <p:bldP spid="33" grpId="0"/>
      <p:bldP spid="35" grpId="0"/>
      <p:bldP spid="36" grpId="0"/>
      <p:bldP spid="38" grpId="0"/>
      <p:bldP spid="57" grpId="0"/>
      <p:bldP spid="58" grpId="0"/>
      <p:bldP spid="60" grpId="0"/>
      <p:bldP spid="61" grpId="0"/>
      <p:bldP spid="62" grpId="0"/>
      <p:bldP spid="64" grpId="0"/>
      <p:bldP spid="65" grpId="0"/>
      <p:bldP spid="66" grpId="0"/>
      <p:bldP spid="68" grpId="0"/>
      <p:bldP spid="42" grpId="0"/>
      <p:bldP spid="43" grpId="0"/>
      <p:bldP spid="45" grpId="0"/>
      <p:bldP spid="46" grpId="0"/>
      <p:bldP spid="47" grpId="0"/>
      <p:bldP spid="50" grpId="0"/>
      <p:bldP spid="51" grpId="0"/>
      <p:bldP spid="52" grpId="0"/>
      <p:bldP spid="54" grpId="0"/>
      <p:bldP spid="55" grpId="0"/>
      <p:bldP spid="56" grpId="0"/>
      <p:bldP spid="69" grpId="0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404575"/>
              </p:ext>
            </p:extLst>
          </p:nvPr>
        </p:nvGraphicFramePr>
        <p:xfrm>
          <a:off x="0" y="-12700"/>
          <a:ext cx="9144000" cy="687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Slide" r:id="rId3" imgW="4571967" imgH="3429060" progId="PowerPoint.Slide.8">
                  <p:embed/>
                </p:oleObj>
              </mc:Choice>
              <mc:Fallback>
                <p:oleObj name="Slide" r:id="rId3" imgW="4571967" imgH="342906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2700"/>
                        <a:ext cx="9144000" cy="687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817216" y="814083"/>
            <a:ext cx="864096" cy="17278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>
            <a:off x="1249264" y="814083"/>
            <a:ext cx="0" cy="172781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17216" y="1268760"/>
            <a:ext cx="86409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40023" y="1676748"/>
            <a:ext cx="86409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17216" y="2132856"/>
            <a:ext cx="86409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8882" y="800852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>
                <a:solidFill>
                  <a:srgbClr val="FF0000"/>
                </a:solidFill>
              </a:rPr>
              <a:t>Д   </a:t>
            </a:r>
            <a:r>
              <a:rPr lang="sr-Cyrl-RS" sz="3200" b="1" dirty="0" smtClean="0">
                <a:solidFill>
                  <a:srgbClr val="00B0F0"/>
                </a:solidFill>
              </a:rPr>
              <a:t>Ј</a:t>
            </a:r>
            <a:endParaRPr lang="sr-Latn-RS" sz="3200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4290" y="1245639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dirty="0" smtClean="0"/>
              <a:t>4</a:t>
            </a:r>
            <a:r>
              <a:rPr lang="sr-Cyrl-RS" sz="3200" dirty="0" smtClean="0"/>
              <a:t>  3</a:t>
            </a:r>
            <a:endParaRPr lang="sr-Latn-R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234124" y="164933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dirty="0" smtClean="0"/>
              <a:t>3</a:t>
            </a:r>
            <a:endParaRPr lang="sr-Latn-RS" sz="32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95536" y="2132856"/>
            <a:ext cx="1285776" cy="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3528" y="169013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/>
              <a:t>–</a:t>
            </a:r>
            <a:endParaRPr lang="sr-Latn-R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1249905" y="207212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0</a:t>
            </a:r>
            <a:endParaRPr lang="sr-Latn-R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846503" y="207212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dirty="0" smtClean="0"/>
              <a:t>4</a:t>
            </a:r>
            <a:endParaRPr lang="sr-Latn-R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2956938" y="71458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21858" y="957337"/>
            <a:ext cx="34817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771800" y="1269108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flipH="1">
            <a:off x="2737341" y="939341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–</a:t>
            </a:r>
            <a:endParaRPr lang="sr-Latn-R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283968" y="714580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65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67938" y="924624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5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067944" y="1269140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flipH="1">
            <a:off x="4033486" y="955401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–</a:t>
            </a:r>
            <a:endParaRPr lang="sr-Latn-R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508104" y="734118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1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08104" y="924624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1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345785" y="1269140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flipH="1">
            <a:off x="5311327" y="924624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–</a:t>
            </a:r>
            <a:endParaRPr lang="sr-Latn-RS" sz="2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2956938" y="223410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83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58351" y="2448588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3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802215" y="2780928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 flipH="1">
            <a:off x="2737340" y="2448588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–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4251908" y="223410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92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283968" y="2464940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2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4097928" y="2780928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 flipH="1">
            <a:off x="4032628" y="2436012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–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5518390" y="223701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74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526404" y="2448588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4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5345785" y="2809840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 flipH="1">
            <a:off x="5311326" y="2448374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–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950335" y="375973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26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43429" y="3977772"/>
            <a:ext cx="44454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2771800" y="4293096"/>
            <a:ext cx="658651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flipH="1">
            <a:off x="2700378" y="3977772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–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267938" y="373924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47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59922" y="3970077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4067944" y="4308657"/>
            <a:ext cx="64717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 flipH="1">
            <a:off x="4020901" y="3977772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–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526404" y="3767425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59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34420" y="3965886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9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375217" y="4308657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flipH="1">
            <a:off x="5288381" y="3962908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–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2968873" y="116522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75952" y="1168104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60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525034" y="1160856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80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972081" y="2680383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80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59922" y="2680383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90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534420" y="269867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958351" y="4162963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20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59921" y="4221396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40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518388" y="420091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50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2869123" y="0"/>
            <a:ext cx="28666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sr-Cyrl-RS" sz="2800" dirty="0" smtClean="0">
                <a:latin typeface="Arial" charset="0"/>
              </a:rPr>
              <a:t>Домаћи задатак</a:t>
            </a:r>
            <a:endParaRPr lang="sr-Latn-RS" sz="2400" dirty="0">
              <a:latin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516216" y="64740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/>
              <a:t>4</a:t>
            </a:r>
            <a:r>
              <a:rPr lang="sr-Cyrl-RS" sz="2400" b="1" dirty="0" smtClean="0"/>
              <a:t>. </a:t>
            </a:r>
            <a:r>
              <a:rPr lang="sr-Latn-RS" sz="2400" b="1" dirty="0"/>
              <a:t>5</a:t>
            </a:r>
            <a:r>
              <a:rPr lang="sr-Cyrl-RS" sz="2400" b="1" dirty="0" smtClean="0"/>
              <a:t>. 2020</a:t>
            </a:r>
            <a:r>
              <a:rPr lang="sr-Cyrl-RS" sz="2400" b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sr-Latn-R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81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69" grpId="0"/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229</Words>
  <Application>Microsoft Office PowerPoint</Application>
  <PresentationFormat>On-screen Show (4:3)</PresentationFormat>
  <Paragraphs>102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22</cp:revision>
  <dcterms:created xsi:type="dcterms:W3CDTF">2020-04-07T18:46:25Z</dcterms:created>
  <dcterms:modified xsi:type="dcterms:W3CDTF">2020-05-01T20:28:10Z</dcterms:modified>
</cp:coreProperties>
</file>